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57" r:id="rId8"/>
    <p:sldId id="263" r:id="rId9"/>
    <p:sldId id="259" r:id="rId10"/>
    <p:sldId id="260" r:id="rId11"/>
    <p:sldId id="268" r:id="rId12"/>
    <p:sldId id="269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531B0-29BD-4442-99CA-1D5ED5789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031117-7793-45C6-835D-CAD6E146A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E07AAA-5AD6-4E8D-9AE6-8D0B6280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CA22E-033F-4D90-BDCC-AFCD0FF0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EFE84-DB08-4364-9816-54A937C2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40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C0362-A853-497E-A3CA-35F64AC7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A34013-FDD5-467B-A089-B8D764D86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87AE0-68E7-498E-8494-16475B7B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BEF53-CC1F-413B-B1CA-5D6C5F37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F3E4B-41CF-40EB-98C7-8977D5B7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42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ED4A25-EF9A-4B85-BE26-590B91612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8ED7AD-B8A2-419D-8AB5-9A3E9C2E4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FBFF95-CC04-4059-8A08-F7ABE5DB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E2C47-CEEF-424E-9FE3-5C9D62D8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5C48D7-0CD8-4051-A575-AE419506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271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E3447-4BD4-44B0-84D2-8C242739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ABF4D-CC38-4B16-81C5-71E9EFF5B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5F24B-FE49-423E-8687-BDB5D2A4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EE64BC-BC97-4B98-AE05-20DA5D35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C1E50-147C-437B-8D03-308CB375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09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8A223-C53D-4284-AD11-3034CB5B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E386C9-4E1C-4B7A-A650-5466D227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56673-DC53-408C-BC4B-81698FFF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9FF9C8-4182-48EB-A1F5-B4CC6F95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68405-4677-4778-BA74-CB9D0087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72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8BEC8-5713-4E26-83BA-43A8296F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0061A-6AA4-4EC8-8747-C091D07C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5DC79A-F768-4CC8-9157-ED8DCA5EF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0D0E0-F641-42E8-8AD4-BDCE0A87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C57CAD-2741-405C-921C-101AAA6A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23367F-3A92-4C25-AEC3-96269EA9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09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EAFE4-7A5D-4ADB-85E9-D087456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6C1711-8469-47B2-BE68-5543779DD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C253C8-2001-4729-8D3C-884FB232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F5A222-EA2F-4945-87AA-432B2233F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D3CD9C-69EF-43A0-A222-46C5889B3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74A517-D693-45D0-809B-4E40B5FC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6E14A5-A0D1-4611-984D-39FA7BE6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9E89AE-3CFA-4B0F-9219-164B2AA3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14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1EEE0-992E-4EE9-BEC9-1BE03709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31E44C-5131-4D20-9C88-48D88DB5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B45570-3101-4906-BE4B-D7CE7731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FE062D-1E72-4295-A52F-42FDEF72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7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0BF112-1099-4273-8E48-E3093FA1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686862-947D-46D8-9FDD-78A9FF8C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18648C-964D-4CAC-90E3-F47333DF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4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FC006-F782-4A46-A3D2-9341FEAD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F3BE25-5C66-45B7-AF9F-11D1F30A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22FAFF-15DC-438F-A0B7-8F0DBCFB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222C36-5195-4B22-ABBA-85D38BF3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246115-71F1-46C6-BCFE-3DFBE5C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3016D3-F063-440E-A4D3-6D0C17E6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30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9EA2B-9266-40DB-A447-6F36969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46F1A0-1AA0-44DE-B284-E6E9A9005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33C37-E327-45C0-A830-C424201E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D6C431-7349-4908-9AF7-1A9FDF46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4BDB28-6E5D-477C-BDE0-3669272D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78AEFC-16C8-4CD9-85EC-4641BADA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35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CA0C7B-AADD-4BD0-A501-7167D670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F5CAD9-1CA2-4564-92B8-CC5BBCC5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860D0-CDAB-465F-A4C0-D471FB5FC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C423-CA0E-4BD5-8A90-47422C87876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997D57-C92C-4769-9EDB-77943C7FF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5FF72B-2FAC-478B-A8E6-69561080A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43D9-25E2-4582-A922-27159258D9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8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a7MGJa9_J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044919-1D8A-4CD9-B620-E7DF4E034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44" b="60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3DF5E1-BBCB-4218-8219-18C4A309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sz="2400" b="0" i="0">
                <a:solidFill>
                  <a:srgbClr val="FFFFFF"/>
                </a:solidFill>
                <a:effectLst/>
                <a:latin typeface="Raleway"/>
              </a:rPr>
              <a:t>OA 02: Describir el proceso de conquista de América y de Chile, incluyendo a los principales actores (Corona española, Iglesia católica y hombres y mujeres protagonistas, entre otros), algunas expediciones y conflictos bélicos, y la fundación de ciudades como expresión de la voluntad de los españoles de quedarse y expandirse, y reconocer en este proceso el surgimiento de una nueva sociedad.</a:t>
            </a:r>
            <a:endParaRPr lang="es-CL" sz="240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4B117A-DEAB-4A66-BBE9-F18E80E3E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Raleway"/>
              </a:rPr>
              <a:t>Unidad 2: Los viajes de descubrimiento y la conquista de América</a:t>
            </a:r>
          </a:p>
          <a:p>
            <a:endParaRPr lang="es-C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0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68F74B-08D1-41E0-B795-5A2188BA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8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C0AC75-7E7A-4FFF-A0C9-007F26F7C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8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152C30-891D-45F7-855F-441CBB31370F}"/>
              </a:ext>
            </a:extLst>
          </p:cNvPr>
          <p:cNvSpPr txBox="1"/>
          <p:nvPr/>
        </p:nvSpPr>
        <p:spPr>
          <a:xfrm>
            <a:off x="3419062" y="5294903"/>
            <a:ext cx="671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https://www.youtube.com/watch?v=FdizSgFEuR8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F57CC1-9F8A-4D9A-A2B5-33A827641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17" y="76200"/>
            <a:ext cx="1159006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65D3CB9-9C6A-4CE5-A5C4-18D2D0DA4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4" r="645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143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EF86C-E362-47C5-BF6D-8D44CFA5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8" y="586654"/>
            <a:ext cx="4498378" cy="1622321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https://www.youtube.com/watch?v=a7MGJa9_JCs</a:t>
            </a:r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2839E1-3E5E-4F29-B43E-290B772D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s-ES" sz="2000" b="0" i="0">
                <a:effectLst/>
                <a:latin typeface="arial" panose="020B0604020202020204" pitchFamily="34" charset="0"/>
              </a:rPr>
              <a:t>Cristóbal Colón, en representación de los Reyes Católicos de Castilla y Aragón, realizó cuatro famosos viajes desde Europa a </a:t>
            </a:r>
            <a:r>
              <a:rPr lang="es-ES" sz="2000" b="1" i="0">
                <a:effectLst/>
                <a:latin typeface="arial" panose="020B0604020202020204" pitchFamily="34" charset="0"/>
              </a:rPr>
              <a:t>América</a:t>
            </a:r>
            <a:r>
              <a:rPr lang="es-ES" sz="2000" b="0" i="0">
                <a:effectLst/>
                <a:latin typeface="arial" panose="020B0604020202020204" pitchFamily="34" charset="0"/>
              </a:rPr>
              <a:t> en 1492, 1493, 1498 y 1502. En el primero de ellos llegó a </a:t>
            </a:r>
            <a:r>
              <a:rPr lang="es-ES" sz="2000" b="1" i="0">
                <a:effectLst/>
                <a:latin typeface="arial" panose="020B0604020202020204" pitchFamily="34" charset="0"/>
              </a:rPr>
              <a:t>América</a:t>
            </a:r>
            <a:r>
              <a:rPr lang="es-ES" sz="2000" b="0" i="0">
                <a:effectLst/>
                <a:latin typeface="arial" panose="020B0604020202020204" pitchFamily="34" charset="0"/>
              </a:rPr>
              <a:t> el 12 de octubre de 1492, a una isla de las Bahamas llamada Guanahani.</a:t>
            </a:r>
            <a:endParaRPr lang="es-CL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5EAAB6-67F5-4DAA-A212-B3790A672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5"/>
          <a:stretch/>
        </p:blipFill>
        <p:spPr>
          <a:xfrm>
            <a:off x="5405862" y="1397815"/>
            <a:ext cx="6019331" cy="40591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760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7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D65964-3205-4C7F-B629-35E8DEE7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0" i="0">
                <a:solidFill>
                  <a:srgbClr val="FFFFFF"/>
                </a:solidFill>
                <a:effectLst/>
              </a:rPr>
              <a:t>En el</a:t>
            </a:r>
            <a:r>
              <a:rPr lang="en-US" sz="2300" b="1" i="0">
                <a:solidFill>
                  <a:srgbClr val="FFFFFF"/>
                </a:solidFill>
                <a:effectLst/>
              </a:rPr>
              <a:t> segundo viaje de Colón, </a:t>
            </a:r>
            <a:r>
              <a:rPr lang="en-US" sz="2300" b="0" i="0">
                <a:solidFill>
                  <a:srgbClr val="FFFFFF"/>
                </a:solidFill>
                <a:effectLst/>
              </a:rPr>
              <a:t>la expedición del navegante partió de Cádiz el 25 de septiembre de 1493, y llegó a la isla Guadalupe (perteneciente a Francia) el 4 de noviembre,. En este vieja, descubrió y exploró Puerto Rico y Jamaica.</a:t>
            </a:r>
            <a:endParaRPr lang="en-US" sz="23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92A12E-656D-4946-B62E-D77CF39D1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01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AE36C5-EAD4-4EF2-AC4B-2C7D5E07E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" r="-1" b="-1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8C958-7058-4017-AA49-394C0423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097280"/>
            <a:ext cx="3800856" cy="5031809"/>
          </a:xfrm>
        </p:spPr>
        <p:txBody>
          <a:bodyPr>
            <a:normAutofit/>
          </a:bodyPr>
          <a:lstStyle/>
          <a:p>
            <a:r>
              <a:rPr lang="es-ES" sz="2400" b="0" i="0" dirty="0">
                <a:effectLst/>
                <a:latin typeface="Open Sans"/>
              </a:rPr>
              <a:t>El </a:t>
            </a:r>
            <a:r>
              <a:rPr lang="es-ES" sz="2400" b="1" i="0" dirty="0">
                <a:effectLst/>
                <a:latin typeface="Open Sans"/>
              </a:rPr>
              <a:t>tercer viaje de Colón </a:t>
            </a:r>
            <a:r>
              <a:rPr lang="es-ES" sz="2400" b="0" i="0" dirty="0">
                <a:effectLst/>
                <a:latin typeface="Open Sans"/>
              </a:rPr>
              <a:t>comenzó el 30 de mayo de 1498, desde Sanlúcar de Barrameda (Cádiz), haciendo una parada en Cabo Verde. Llegó el 31 de julio a la isla Trinidad, en el mar Caribe, y exploró la costa de Venezuela.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09241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73EC3D-33B6-49C9-963F-9F32DE844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954157"/>
            <a:ext cx="4204012" cy="5264740"/>
          </a:xfrm>
        </p:spPr>
        <p:txBody>
          <a:bodyPr anchor="t">
            <a:normAutofit/>
          </a:bodyPr>
          <a:lstStyle/>
          <a:p>
            <a:pPr algn="r"/>
            <a:r>
              <a:rPr lang="es-ES" b="0" i="0" dirty="0">
                <a:solidFill>
                  <a:srgbClr val="FFFFFF"/>
                </a:solidFill>
                <a:effectLst/>
                <a:latin typeface="Open Sans"/>
              </a:rPr>
              <a:t>El </a:t>
            </a:r>
            <a:r>
              <a:rPr lang="es-ES" b="1" i="0" dirty="0">
                <a:solidFill>
                  <a:srgbClr val="FFFFFF"/>
                </a:solidFill>
                <a:effectLst/>
                <a:latin typeface="Open Sans"/>
              </a:rPr>
              <a:t>cuarto viaje de Colón</a:t>
            </a:r>
            <a:r>
              <a:rPr lang="es-ES" b="0" i="0" dirty="0">
                <a:solidFill>
                  <a:srgbClr val="FFFFFF"/>
                </a:solidFill>
                <a:effectLst/>
                <a:latin typeface="Open Sans"/>
              </a:rPr>
              <a:t> se inició en Sevilla el 3 de abril de 1502 y llegó a La Española el 29 de junio. El 17 de julio de ese mismo año desembarcó en lo que hoy se conoce como Honduras y regresó el 11 de septiembre desde Santo Domingo (capital de República Dominicana), llegando el 7 de noviembre a Sanlúcar de Barrameda</a:t>
            </a:r>
            <a:r>
              <a:rPr lang="es-ES" sz="1700" b="0" i="0" dirty="0">
                <a:solidFill>
                  <a:srgbClr val="FFFFFF"/>
                </a:solidFill>
                <a:effectLst/>
                <a:latin typeface="Open Sans"/>
              </a:rPr>
              <a:t>.</a:t>
            </a:r>
            <a:endParaRPr lang="es-CL" sz="17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CF133ED-8718-458E-8B2C-34E0174E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9357"/>
            <a:ext cx="5459470" cy="55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57137B2-D384-4602-B082-720ADA14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28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¿Cuáles fueron las principales rutas de conquista de los españoles?</a:t>
            </a:r>
            <a:br>
              <a:rPr lang="es-ES" sz="28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es-CL" sz="28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8C694-A692-49C0-975F-140173B6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6" y="3117851"/>
            <a:ext cx="4763762" cy="2746569"/>
          </a:xfrm>
        </p:spPr>
        <p:txBody>
          <a:bodyPr>
            <a:normAutofit/>
          </a:bodyPr>
          <a:lstStyle/>
          <a:p>
            <a:r>
              <a:rPr lang="es-ES" b="0" i="0" dirty="0">
                <a:effectLst/>
                <a:latin typeface="arial" panose="020B0604020202020204" pitchFamily="34" charset="0"/>
              </a:rPr>
              <a:t>Entre 1509 y 1511 los </a:t>
            </a:r>
            <a:r>
              <a:rPr lang="es-ES" b="1" i="0" dirty="0">
                <a:effectLst/>
                <a:latin typeface="arial" panose="020B0604020202020204" pitchFamily="34" charset="0"/>
              </a:rPr>
              <a:t>españoles</a:t>
            </a:r>
            <a:r>
              <a:rPr lang="es-ES" b="0" i="0" dirty="0">
                <a:effectLst/>
                <a:latin typeface="arial" panose="020B0604020202020204" pitchFamily="34" charset="0"/>
              </a:rPr>
              <a:t> ocuparon las islas de Jamaica, Cuba y Puerto Rico. </a:t>
            </a:r>
          </a:p>
          <a:p>
            <a:pPr marL="0" indent="0">
              <a:buNone/>
            </a:pPr>
            <a:endParaRPr lang="es-ES" b="0" i="0" dirty="0">
              <a:effectLst/>
              <a:latin typeface="arial" panose="020B0604020202020204" pitchFamily="34" charset="0"/>
            </a:endParaRPr>
          </a:p>
          <a:p>
            <a:endParaRPr lang="es-CL" sz="2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0BF768-BF39-487D-8750-1E163D8B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0"/>
          <a:stretch/>
        </p:blipFill>
        <p:spPr>
          <a:xfrm>
            <a:off x="5407817" y="2378075"/>
            <a:ext cx="5945983" cy="4177469"/>
          </a:xfrm>
          <a:prstGeom prst="rect">
            <a:avLst/>
          </a:prstGeom>
        </p:spPr>
      </p:pic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CD1DCFB8-1836-41B6-B856-7EB0A4E5F029}"/>
              </a:ext>
            </a:extLst>
          </p:cNvPr>
          <p:cNvSpPr/>
          <p:nvPr/>
        </p:nvSpPr>
        <p:spPr>
          <a:xfrm rot="20425731">
            <a:off x="6162835" y="4146139"/>
            <a:ext cx="1059320" cy="31702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02DCAF6F-6D9F-4803-BCA8-97E58CFCD859}"/>
              </a:ext>
            </a:extLst>
          </p:cNvPr>
          <p:cNvSpPr/>
          <p:nvPr/>
        </p:nvSpPr>
        <p:spPr>
          <a:xfrm rot="9668411">
            <a:off x="7339093" y="2623895"/>
            <a:ext cx="1322692" cy="33157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A8176B-0E96-47A6-B9E1-2E39B2AA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56272">
            <a:off x="10185025" y="3485868"/>
            <a:ext cx="1193916" cy="3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4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701155-3177-4DF7-9BEA-4BA2499C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3" y="1111348"/>
            <a:ext cx="2853372" cy="51533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0" i="0" dirty="0" err="1">
                <a:effectLst/>
              </a:rPr>
              <a:t>Después</a:t>
            </a:r>
            <a:r>
              <a:rPr lang="en-US" sz="2400" b="0" i="0" dirty="0">
                <a:effectLst/>
              </a:rPr>
              <a:t>, el </a:t>
            </a:r>
            <a:r>
              <a:rPr lang="en-US" sz="2400" b="0" i="0" dirty="0" err="1">
                <a:effectLst/>
              </a:rPr>
              <a:t>avance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siguió</a:t>
            </a:r>
            <a:r>
              <a:rPr lang="en-US" sz="2400" b="0" i="0" dirty="0">
                <a:effectLst/>
              </a:rPr>
              <a:t> dos </a:t>
            </a:r>
            <a:r>
              <a:rPr lang="en-US" sz="2400" b="1" i="0" dirty="0" err="1">
                <a:effectLst/>
              </a:rPr>
              <a:t>rutas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principales</a:t>
            </a:r>
            <a:r>
              <a:rPr lang="en-US" sz="2400" b="0" i="0" dirty="0">
                <a:effectLst/>
              </a:rPr>
              <a:t>, una </a:t>
            </a:r>
            <a:r>
              <a:rPr lang="en-US" sz="2400" b="0" i="0" dirty="0" err="1">
                <a:effectLst/>
              </a:rPr>
              <a:t>hacia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Mesoamérica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donde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actualmente</a:t>
            </a:r>
            <a:r>
              <a:rPr lang="en-US" sz="2400" b="0" i="0" dirty="0">
                <a:effectLst/>
              </a:rPr>
              <a:t> se </a:t>
            </a:r>
            <a:r>
              <a:rPr lang="en-US" sz="2400" b="0" i="0" dirty="0" err="1">
                <a:effectLst/>
              </a:rPr>
              <a:t>ubica</a:t>
            </a:r>
            <a:r>
              <a:rPr lang="en-US" sz="2400" b="0" i="0" dirty="0">
                <a:effectLst/>
              </a:rPr>
              <a:t> México, y </a:t>
            </a:r>
            <a:r>
              <a:rPr lang="en-US" sz="2400" b="0" i="0" dirty="0" err="1">
                <a:effectLst/>
              </a:rPr>
              <a:t>otra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hacia</a:t>
            </a:r>
            <a:r>
              <a:rPr lang="en-US" sz="2400" b="0" i="0" dirty="0">
                <a:effectLst/>
              </a:rPr>
              <a:t> la zona </a:t>
            </a:r>
            <a:r>
              <a:rPr lang="en-US" sz="2400" b="0" i="0" dirty="0" err="1">
                <a:effectLst/>
              </a:rPr>
              <a:t>andina</a:t>
            </a:r>
            <a:r>
              <a:rPr lang="en-US" sz="2400" b="0" i="0" dirty="0">
                <a:effectLst/>
              </a:rPr>
              <a:t>. </a:t>
            </a:r>
            <a:r>
              <a:rPr lang="en-US" sz="2400" b="0" i="0" dirty="0" err="1">
                <a:effectLst/>
              </a:rPr>
              <a:t>Desde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estos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lugares</a:t>
            </a:r>
            <a:r>
              <a:rPr lang="en-US" sz="2400" b="0" i="0" dirty="0">
                <a:effectLst/>
              </a:rPr>
              <a:t> la </a:t>
            </a:r>
            <a:r>
              <a:rPr lang="en-US" sz="2400" b="1" i="0" dirty="0" err="1">
                <a:effectLst/>
              </a:rPr>
              <a:t>conquista</a:t>
            </a:r>
            <a:r>
              <a:rPr lang="en-US" sz="2400" b="0" i="0" dirty="0">
                <a:effectLst/>
              </a:rPr>
              <a:t> se </a:t>
            </a:r>
            <a:r>
              <a:rPr lang="en-US" sz="2400" b="0" i="0" dirty="0" err="1">
                <a:effectLst/>
              </a:rPr>
              <a:t>extendió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hacia</a:t>
            </a:r>
            <a:r>
              <a:rPr lang="en-US" sz="2400" b="0" i="0" dirty="0">
                <a:effectLst/>
              </a:rPr>
              <a:t> el resto del </a:t>
            </a:r>
            <a:r>
              <a:rPr lang="en-US" sz="2400" b="0" i="0" dirty="0" err="1">
                <a:effectLst/>
              </a:rPr>
              <a:t>continente</a:t>
            </a:r>
            <a:r>
              <a:rPr lang="en-US" sz="2400" b="0" i="0" dirty="0">
                <a:effectLst/>
              </a:rPr>
              <a:t>.</a:t>
            </a:r>
            <a:br>
              <a:rPr lang="en-US" sz="2400" b="0" i="0" dirty="0">
                <a:effectLst/>
              </a:rPr>
            </a:br>
            <a:endParaRPr lang="en-US" sz="2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78ABC674-4270-4838-8E40-3DEBCCC46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84" y="593352"/>
            <a:ext cx="7829042" cy="558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E8D9A10-3C4B-481F-86B1-5C38ACA72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4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</Words>
  <Application>Microsoft Office PowerPoint</Application>
  <PresentationFormat>Panorámica</PresentationFormat>
  <Paragraphs>11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Open Sans</vt:lpstr>
      <vt:lpstr>Raleway</vt:lpstr>
      <vt:lpstr>Tema de Office</vt:lpstr>
      <vt:lpstr>OA 02: Describir el proceso de conquista de América y de Chile, incluyendo a los principales actores (Corona española, Iglesia católica y hombres y mujeres protagonistas, entre otros), algunas expediciones y conflictos bélicos, y la fundación de ciudades como expresión de la voluntad de los españoles de quedarse y expandirse, y reconocer en este proceso el surgimiento de una nueva sociedad.</vt:lpstr>
      <vt:lpstr>Presentación de PowerPoint</vt:lpstr>
      <vt:lpstr>https://www.youtube.com/watch?v=a7MGJa9_JCs</vt:lpstr>
      <vt:lpstr>En el segundo viaje de Colón, la expedición del navegante partió de Cádiz el 25 de septiembre de 1493, y llegó a la isla Guadalupe (perteneciente a Francia) el 4 de noviembre,. En este vieja, descubrió y exploró Puerto Rico y Jamaica.</vt:lpstr>
      <vt:lpstr>Presentación de PowerPoint</vt:lpstr>
      <vt:lpstr>Presentación de PowerPoint</vt:lpstr>
      <vt:lpstr>¿Cuáles fueron las principales rutas de conquista de los españoles? </vt:lpstr>
      <vt:lpstr>Después, el avance siguió dos rutas principales, una hacia Mesoamérica, donde actualmente se ubica México, y otra hacia la zona andina. Desde estos lugares la conquista se extendió hacia el resto del continente.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 02: Describir el proceso de conquista de América y de Chile, incluyendo a los principales actores (Corona española, Iglesia católica y hombres y mujeres protagonistas, entre otros), algunas expediciones y conflictos bélicos, y la fundación de ciudades como expresión de la voluntad de los españoles de quedarse y expandirse, y reconocer en este proceso el surgimiento de una nueva sociedad.</dc:title>
  <dc:creator>Carolina</dc:creator>
  <cp:lastModifiedBy>Carolina</cp:lastModifiedBy>
  <cp:revision>2</cp:revision>
  <dcterms:created xsi:type="dcterms:W3CDTF">2020-08-26T03:29:46Z</dcterms:created>
  <dcterms:modified xsi:type="dcterms:W3CDTF">2020-08-26T03:32:03Z</dcterms:modified>
</cp:coreProperties>
</file>