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DF839-A7AD-47A0-BBBD-3CC721BFE533}" type="datetimeFigureOut">
              <a:rPr lang="es-CL" smtClean="0"/>
              <a:pPr/>
              <a:t>06-04-2020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E7DF4-34D9-4BFE-8CC9-EBFCC9D6F844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DF839-A7AD-47A0-BBBD-3CC721BFE533}" type="datetimeFigureOut">
              <a:rPr lang="es-CL" smtClean="0"/>
              <a:pPr/>
              <a:t>06-04-2020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E7DF4-34D9-4BFE-8CC9-EBFCC9D6F844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DF839-A7AD-47A0-BBBD-3CC721BFE533}" type="datetimeFigureOut">
              <a:rPr lang="es-CL" smtClean="0"/>
              <a:pPr/>
              <a:t>06-04-2020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E7DF4-34D9-4BFE-8CC9-EBFCC9D6F844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DF839-A7AD-47A0-BBBD-3CC721BFE533}" type="datetimeFigureOut">
              <a:rPr lang="es-CL" smtClean="0"/>
              <a:pPr/>
              <a:t>06-04-2020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E7DF4-34D9-4BFE-8CC9-EBFCC9D6F844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DF839-A7AD-47A0-BBBD-3CC721BFE533}" type="datetimeFigureOut">
              <a:rPr lang="es-CL" smtClean="0"/>
              <a:pPr/>
              <a:t>06-04-2020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E7DF4-34D9-4BFE-8CC9-EBFCC9D6F844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DF839-A7AD-47A0-BBBD-3CC721BFE533}" type="datetimeFigureOut">
              <a:rPr lang="es-CL" smtClean="0"/>
              <a:pPr/>
              <a:t>06-04-2020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E7DF4-34D9-4BFE-8CC9-EBFCC9D6F844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DF839-A7AD-47A0-BBBD-3CC721BFE533}" type="datetimeFigureOut">
              <a:rPr lang="es-CL" smtClean="0"/>
              <a:pPr/>
              <a:t>06-04-2020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E7DF4-34D9-4BFE-8CC9-EBFCC9D6F844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DF839-A7AD-47A0-BBBD-3CC721BFE533}" type="datetimeFigureOut">
              <a:rPr lang="es-CL" smtClean="0"/>
              <a:pPr/>
              <a:t>06-04-2020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E7DF4-34D9-4BFE-8CC9-EBFCC9D6F844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DF839-A7AD-47A0-BBBD-3CC721BFE533}" type="datetimeFigureOut">
              <a:rPr lang="es-CL" smtClean="0"/>
              <a:pPr/>
              <a:t>06-04-2020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E7DF4-34D9-4BFE-8CC9-EBFCC9D6F844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DF839-A7AD-47A0-BBBD-3CC721BFE533}" type="datetimeFigureOut">
              <a:rPr lang="es-CL" smtClean="0"/>
              <a:pPr/>
              <a:t>06-04-2020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E7DF4-34D9-4BFE-8CC9-EBFCC9D6F844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DF839-A7AD-47A0-BBBD-3CC721BFE533}" type="datetimeFigureOut">
              <a:rPr lang="es-CL" smtClean="0"/>
              <a:pPr/>
              <a:t>06-04-2020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E7DF4-34D9-4BFE-8CC9-EBFCC9D6F844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6DF839-A7AD-47A0-BBBD-3CC721BFE533}" type="datetimeFigureOut">
              <a:rPr lang="es-CL" smtClean="0"/>
              <a:pPr/>
              <a:t>06-04-2020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BE7DF4-34D9-4BFE-8CC9-EBFCC9D6F844}" type="slidenum">
              <a:rPr lang="es-CL" smtClean="0"/>
              <a:pPr/>
              <a:t>‹Nº›</a:t>
            </a:fld>
            <a:endParaRPr lang="es-C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translate.google.com.ar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docente.ingles.chile@gmail.com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/>
          <p:nvPr/>
        </p:nvPicPr>
        <p:blipFill>
          <a:blip r:embed="rId2"/>
          <a:srcRect l="28472" t="5213" r="30416" b="2133"/>
          <a:stretch>
            <a:fillRect/>
          </a:stretch>
        </p:blipFill>
        <p:spPr bwMode="auto">
          <a:xfrm>
            <a:off x="0" y="0"/>
            <a:ext cx="5214941" cy="6607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CuadroTexto"/>
          <p:cNvSpPr txBox="1"/>
          <p:nvPr/>
        </p:nvSpPr>
        <p:spPr>
          <a:xfrm>
            <a:off x="5214942" y="714356"/>
            <a:ext cx="364333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s-CL" dirty="0"/>
              <a:t> </a:t>
            </a:r>
            <a:r>
              <a:rPr lang="es-CL" sz="2000" dirty="0" smtClean="0"/>
              <a:t>Completa este cuadernillo  en inglés. Puedes  apoyarte con un diccionario o  con este link : </a:t>
            </a:r>
            <a:r>
              <a:rPr lang="es-CL" sz="2000" dirty="0" smtClean="0">
                <a:hlinkClick r:id="rId3"/>
              </a:rPr>
              <a:t>https://translate.google.com.ar/#view=home&amp;op=translate&amp;sl=en&amp;tl=es</a:t>
            </a:r>
            <a:endParaRPr lang="es-CL" sz="2000" dirty="0" smtClean="0"/>
          </a:p>
          <a:p>
            <a:pPr>
              <a:buFont typeface="Arial" pitchFamily="34" charset="0"/>
              <a:buChar char="•"/>
            </a:pPr>
            <a:r>
              <a:rPr lang="es-CL" sz="2000" dirty="0"/>
              <a:t> </a:t>
            </a:r>
            <a:r>
              <a:rPr lang="es-CL" sz="2000" dirty="0" smtClean="0"/>
              <a:t>Una </a:t>
            </a:r>
            <a:r>
              <a:rPr lang="es-CL" sz="2000" dirty="0"/>
              <a:t>v</a:t>
            </a:r>
            <a:r>
              <a:rPr lang="es-CL" sz="2000" dirty="0" smtClean="0"/>
              <a:t>ez terminado, pégalo en tu cuaderno. </a:t>
            </a:r>
            <a:r>
              <a:rPr lang="es-CL" sz="2000" dirty="0"/>
              <a:t> </a:t>
            </a:r>
            <a:r>
              <a:rPr lang="es-CL" sz="2000" dirty="0" smtClean="0"/>
              <a:t>No es necesario enviarlo al mail. </a:t>
            </a:r>
          </a:p>
          <a:p>
            <a:pPr>
              <a:buFont typeface="Arial" pitchFamily="34" charset="0"/>
              <a:buChar char="•"/>
            </a:pPr>
            <a:r>
              <a:rPr lang="es-CL" sz="2000" dirty="0" smtClean="0"/>
              <a:t>Si tienes dudas puedes consultar al siguiente mail:</a:t>
            </a:r>
          </a:p>
          <a:p>
            <a:r>
              <a:rPr lang="es-CL" sz="2000" dirty="0" smtClean="0">
                <a:hlinkClick r:id="rId4"/>
              </a:rPr>
              <a:t>docente.ingles.chile@gmail.com</a:t>
            </a:r>
            <a:r>
              <a:rPr lang="es-CL" sz="2000" dirty="0" smtClean="0"/>
              <a:t> </a:t>
            </a:r>
            <a:endParaRPr lang="es-CL" dirty="0" smtClean="0"/>
          </a:p>
        </p:txBody>
      </p:sp>
      <p:sp>
        <p:nvSpPr>
          <p:cNvPr id="6" name="5 CuadroTexto"/>
          <p:cNvSpPr txBox="1"/>
          <p:nvPr/>
        </p:nvSpPr>
        <p:spPr>
          <a:xfrm>
            <a:off x="1857356" y="5715016"/>
            <a:ext cx="18573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3200" b="1" i="1" dirty="0" smtClean="0">
                <a:solidFill>
                  <a:srgbClr val="C00000"/>
                </a:solidFill>
                <a:latin typeface="Comic Sans MS" pitchFamily="66" charset="0"/>
              </a:rPr>
              <a:t>Nombre</a:t>
            </a:r>
            <a:endParaRPr lang="es-CL" b="1" i="1" dirty="0">
              <a:solidFill>
                <a:srgbClr val="C0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/>
          <p:nvPr/>
        </p:nvPicPr>
        <p:blipFill>
          <a:blip r:embed="rId2"/>
          <a:srcRect l="28364" t="5442" r="30463" b="2200"/>
          <a:stretch>
            <a:fillRect/>
          </a:stretch>
        </p:blipFill>
        <p:spPr bwMode="auto">
          <a:xfrm>
            <a:off x="357158" y="357166"/>
            <a:ext cx="4500594" cy="607223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4 CuadroTexto"/>
          <p:cNvSpPr txBox="1"/>
          <p:nvPr/>
        </p:nvSpPr>
        <p:spPr>
          <a:xfrm>
            <a:off x="5143504" y="1214422"/>
            <a:ext cx="364333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s-CL" sz="2400" dirty="0"/>
              <a:t> </a:t>
            </a:r>
            <a:r>
              <a:rPr lang="es-CL" sz="2800" dirty="0" smtClean="0"/>
              <a:t>Completa </a:t>
            </a:r>
            <a:r>
              <a:rPr lang="es-CL" sz="2800" dirty="0" smtClean="0"/>
              <a:t>con tus datos personales cada cuadro y círculo en </a:t>
            </a:r>
            <a:r>
              <a:rPr lang="es-CL" sz="2800" dirty="0" smtClean="0"/>
              <a:t>inglés. </a:t>
            </a:r>
            <a:endParaRPr lang="es-CL" sz="2400" dirty="0" smtClean="0"/>
          </a:p>
        </p:txBody>
      </p:sp>
      <p:sp>
        <p:nvSpPr>
          <p:cNvPr id="6" name="5 CuadroTexto"/>
          <p:cNvSpPr txBox="1"/>
          <p:nvPr/>
        </p:nvSpPr>
        <p:spPr>
          <a:xfrm>
            <a:off x="5643538" y="4929198"/>
            <a:ext cx="350046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b="1" i="1" dirty="0" smtClean="0">
                <a:solidFill>
                  <a:srgbClr val="C00000"/>
                </a:solidFill>
                <a:latin typeface="Comic Sans MS" pitchFamily="66" charset="0"/>
              </a:rPr>
              <a:t>Cuando sea grande quiero ser:</a:t>
            </a:r>
            <a:endParaRPr lang="es-CL" sz="1400" b="1" i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cxnSp>
        <p:nvCxnSpPr>
          <p:cNvPr id="8" name="7 Conector curvado"/>
          <p:cNvCxnSpPr>
            <a:stCxn id="6" idx="1"/>
          </p:cNvCxnSpPr>
          <p:nvPr/>
        </p:nvCxnSpPr>
        <p:spPr>
          <a:xfrm rot="10800000" flipV="1">
            <a:off x="4572000" y="5344696"/>
            <a:ext cx="1071538" cy="156005"/>
          </a:xfrm>
          <a:prstGeom prst="curvedConnector3">
            <a:avLst>
              <a:gd name="adj1" fmla="val 50000"/>
            </a:avLst>
          </a:prstGeom>
          <a:ln w="571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/>
          <p:nvPr/>
        </p:nvPicPr>
        <p:blipFill>
          <a:blip r:embed="rId2"/>
          <a:srcRect l="29727" t="8503" r="31258" b="4680"/>
          <a:stretch>
            <a:fillRect/>
          </a:stretch>
        </p:blipFill>
        <p:spPr bwMode="auto">
          <a:xfrm>
            <a:off x="2357422" y="500042"/>
            <a:ext cx="4214818" cy="581905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3" name="2 CuadroTexto"/>
          <p:cNvSpPr txBox="1"/>
          <p:nvPr/>
        </p:nvSpPr>
        <p:spPr>
          <a:xfrm>
            <a:off x="6786546" y="1000108"/>
            <a:ext cx="235745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b="1" i="1" dirty="0" smtClean="0">
                <a:solidFill>
                  <a:srgbClr val="C00000"/>
                </a:solidFill>
                <a:latin typeface="Comic Sans MS" pitchFamily="66" charset="0"/>
              </a:rPr>
              <a:t>Palabras para describir cómo me siento:</a:t>
            </a:r>
            <a:endParaRPr lang="es-CL" sz="1400" b="1" i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6786546" y="4857760"/>
            <a:ext cx="235745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b="1" i="1" dirty="0" smtClean="0">
                <a:solidFill>
                  <a:srgbClr val="C00000"/>
                </a:solidFill>
                <a:latin typeface="Comic Sans MS" pitchFamily="66" charset="0"/>
              </a:rPr>
              <a:t>3 cosas que me encantará hacer cuando se termine la pandemia:</a:t>
            </a:r>
            <a:endParaRPr lang="es-CL" sz="1400" b="1" i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357158" y="3643314"/>
            <a:ext cx="235745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b="1" i="1" dirty="0" smtClean="0">
                <a:solidFill>
                  <a:srgbClr val="C00000"/>
                </a:solidFill>
                <a:latin typeface="Comic Sans MS" pitchFamily="66" charset="0"/>
              </a:rPr>
              <a:t>Estoy agradecida de:</a:t>
            </a:r>
            <a:endParaRPr lang="es-CL" sz="1400" b="1" i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0" y="857232"/>
            <a:ext cx="235745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b="1" i="1" dirty="0" smtClean="0">
                <a:solidFill>
                  <a:srgbClr val="C00000"/>
                </a:solidFill>
                <a:latin typeface="Comic Sans MS" pitchFamily="66" charset="0"/>
              </a:rPr>
              <a:t>¿</a:t>
            </a:r>
            <a:r>
              <a:rPr lang="es-CL" sz="2400" b="1" i="1" dirty="0" smtClean="0">
                <a:solidFill>
                  <a:srgbClr val="C00000"/>
                </a:solidFill>
                <a:latin typeface="Comic Sans MS" pitchFamily="66" charset="0"/>
              </a:rPr>
              <a:t>Cómo luce mi rostro? (dibújate)</a:t>
            </a:r>
            <a:endParaRPr lang="es-CL" sz="1400" b="1" i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cxnSp>
        <p:nvCxnSpPr>
          <p:cNvPr id="9" name="8 Conector recto de flecha"/>
          <p:cNvCxnSpPr/>
          <p:nvPr/>
        </p:nvCxnSpPr>
        <p:spPr>
          <a:xfrm>
            <a:off x="1643042" y="1428736"/>
            <a:ext cx="1285884" cy="928694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10 Conector recto de flecha"/>
          <p:cNvCxnSpPr/>
          <p:nvPr/>
        </p:nvCxnSpPr>
        <p:spPr>
          <a:xfrm>
            <a:off x="1285852" y="4000504"/>
            <a:ext cx="1500198" cy="1588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13 Conector recto de flecha"/>
          <p:cNvCxnSpPr>
            <a:stCxn id="3" idx="1"/>
          </p:cNvCxnSpPr>
          <p:nvPr/>
        </p:nvCxnSpPr>
        <p:spPr>
          <a:xfrm rot="10800000" flipV="1">
            <a:off x="5715008" y="1600272"/>
            <a:ext cx="1071538" cy="185653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Conector recto de flecha"/>
          <p:cNvCxnSpPr/>
          <p:nvPr/>
        </p:nvCxnSpPr>
        <p:spPr>
          <a:xfrm rot="10800000">
            <a:off x="5786446" y="5500702"/>
            <a:ext cx="1285884" cy="142876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/>
          <p:nvPr/>
        </p:nvPicPr>
        <p:blipFill>
          <a:blip r:embed="rId2">
            <a:lum contrast="10000"/>
          </a:blip>
          <a:srcRect l="28383" t="5782" r="30065" b="40334"/>
          <a:stretch>
            <a:fillRect/>
          </a:stretch>
        </p:blipFill>
        <p:spPr bwMode="auto">
          <a:xfrm>
            <a:off x="1214414" y="500042"/>
            <a:ext cx="6682105" cy="505777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3" name="2 CuadroTexto"/>
          <p:cNvSpPr txBox="1"/>
          <p:nvPr/>
        </p:nvSpPr>
        <p:spPr>
          <a:xfrm>
            <a:off x="571472" y="5715016"/>
            <a:ext cx="82867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2400" b="1" dirty="0" smtClean="0">
                <a:latin typeface="+mj-lt"/>
              </a:rPr>
              <a:t>Dibuja y pinta tu casa con los colores que más te gusten y escribe en qué lugar estás viviendo durante este tiempo.</a:t>
            </a:r>
            <a:endParaRPr lang="es-CL" sz="1400" b="1" dirty="0">
              <a:latin typeface="+mj-l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124</Words>
  <Application>Microsoft Office PowerPoint</Application>
  <PresentationFormat>Presentación en pantalla (4:3)</PresentationFormat>
  <Paragraphs>12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Tema de Office</vt:lpstr>
      <vt:lpstr>Diapositiva 1</vt:lpstr>
      <vt:lpstr>Diapositiva 2</vt:lpstr>
      <vt:lpstr>Diapositiva 3</vt:lpstr>
      <vt:lpstr>Diapositiva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Kandonga</dc:creator>
  <cp:lastModifiedBy>Kandonga</cp:lastModifiedBy>
  <cp:revision>23</cp:revision>
  <dcterms:created xsi:type="dcterms:W3CDTF">2020-04-03T17:57:49Z</dcterms:created>
  <dcterms:modified xsi:type="dcterms:W3CDTF">2020-04-06T14:26:46Z</dcterms:modified>
</cp:coreProperties>
</file>